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312" r:id="rId4"/>
    <p:sldId id="315" r:id="rId5"/>
    <p:sldId id="317" r:id="rId6"/>
    <p:sldId id="314" r:id="rId7"/>
  </p:sldIdLst>
  <p:sldSz cx="9144000" cy="6858000" type="screen4x3"/>
  <p:notesSz cx="7315200" cy="96012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8000"/>
    <a:srgbClr val="336699"/>
    <a:srgbClr val="FF9933"/>
    <a:srgbClr val="99CCFF"/>
    <a:srgbClr val="FFCC00"/>
    <a:srgbClr val="669900"/>
    <a:srgbClr val="CCCC00"/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394" autoAdjust="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3D443AD-5579-4988-B820-B446C38EFA20}" type="datetimeFigureOut">
              <a:rPr lang="en-US" altLang="en-US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F3DC36FE-99E2-47BD-B712-8A146FFF1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9188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C36FE-99E2-47BD-B712-8A146FFF1C0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3911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C36FE-99E2-47BD-B712-8A146FFF1C0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3911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C36FE-99E2-47BD-B712-8A146FFF1C0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391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C36FE-99E2-47BD-B712-8A146FFF1C0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3911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076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02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565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B0B6-575F-46BF-AA62-A3E6E6971AF0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FCD2-0FBF-41C0-A8D9-F35E90A01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3317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D291-7C97-4090-B970-36041871953E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8494-7420-4290-A2EA-32E47942D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56286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29A7-F444-4F50-99F1-FB414D15D842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5507-323A-40D4-AA84-79D06388D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85949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6AB1-D709-495B-9EB0-C705DC795BBD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6E36-2C80-48E7-9CF9-7C57E1E3C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123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8193-640A-4ADF-9849-E771E4266A85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8F05-40C1-4F0D-90DE-0BEA67B5C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4191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82CE-89FC-45A1-AB42-C3173ED01F37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9D47-A5D7-42A7-91F9-A139D8D74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45428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55EA1-9799-4136-B079-0FE7AD8D7D04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342A-0DC0-4B34-8E24-8EF4B1892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26219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E909-909E-47B2-83A5-DBE0B1B42E2B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8CDF-2513-467B-9F2B-F796D1800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988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48425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B5FB4B05-B2C3-40D4-BD16-00FB7F495C8D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875" y="6448425"/>
            <a:ext cx="3567113" cy="365125"/>
          </a:xfrm>
        </p:spPr>
        <p:txBody>
          <a:bodyPr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8425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BD815C9D-72A6-4303-9D36-7AE8244F8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01430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09CC-B577-4F2F-A66C-25645F9133AE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6B35A-9372-4511-8F19-7644A01DA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41936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F72C7-2BA5-43B8-81FE-5B3A161F0947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F9B5-68F1-495D-9EBA-6BA9D08E2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0990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43CB-9FC4-4E09-8352-005D762C62EE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FDBB-12AD-490F-ABFE-594E38C6C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5280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6285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492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10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5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668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582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5524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TERNO-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821D7C-613F-4233-A414-02420C958F53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23CD8E-A8B1-4B05-B8C1-79881AC58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44D77C-D361-49CF-AD23-B0A5828254D3}" type="datetime1">
              <a:rPr lang="en-US" altLang="en-US" smtClean="0"/>
              <a:pPr>
                <a:defRPr/>
              </a:pPr>
              <a:t>12/1/2016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Open Harvest 20016, 20 May 2016, Chania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8A1D1E-4E56-4BB1-8E47-FA9040C46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OPERTINA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>
            <a:spLocks noGrp="1"/>
          </p:cNvSpPr>
          <p:nvPr>
            <p:ph type="ctrTitle"/>
          </p:nvPr>
        </p:nvSpPr>
        <p:spPr bwMode="auto">
          <a:xfrm>
            <a:off x="1473200" y="1036638"/>
            <a:ext cx="7427913" cy="12477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2400" b="1" dirty="0" smtClean="0">
                <a:solidFill>
                  <a:srgbClr val="161645"/>
                </a:solidFill>
                <a:latin typeface="Candara" pitchFamily="34" charset="0"/>
              </a:rPr>
              <a:t>C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ollective </a:t>
            </a:r>
            <a:r>
              <a:rPr lang="en-US" altLang="en-US" sz="2400" b="1" dirty="0" smtClean="0">
                <a:solidFill>
                  <a:srgbClr val="161645"/>
                </a:solidFill>
                <a:latin typeface="Candara" pitchFamily="34" charset="0"/>
              </a:rPr>
              <a:t>A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wareness </a:t>
            </a:r>
            <a:r>
              <a:rPr lang="en-US" altLang="en-US" sz="2400" b="1" dirty="0" err="1" smtClean="0">
                <a:solidFill>
                  <a:srgbClr val="161645"/>
                </a:solidFill>
                <a:latin typeface="Candara" pitchFamily="34" charset="0"/>
              </a:rPr>
              <a:t>P</a:t>
            </a:r>
            <a:r>
              <a:rPr lang="en-US" altLang="en-US" sz="2400" dirty="0" err="1" smtClean="0">
                <a:solidFill>
                  <a:srgbClr val="7F7F7F"/>
                </a:solidFill>
                <a:latin typeface="Candara" pitchFamily="34" charset="0"/>
              </a:rPr>
              <a:t>latformS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 for </a:t>
            </a:r>
            <a:r>
              <a:rPr lang="en-US" altLang="en-US" sz="2400" b="1" dirty="0" smtClean="0">
                <a:solidFill>
                  <a:srgbClr val="161645"/>
                </a:solidFill>
                <a:latin typeface="Candara" pitchFamily="34" charset="0"/>
              </a:rPr>
              <a:t>E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nvironmentally-sound </a:t>
            </a:r>
            <a:r>
              <a:rPr lang="en-US" altLang="en-US" sz="2400" b="1" dirty="0" smtClean="0">
                <a:solidFill>
                  <a:srgbClr val="161645"/>
                </a:solidFill>
                <a:latin typeface="Candara" pitchFamily="34" charset="0"/>
              </a:rPr>
              <a:t>L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and management based on data </a:t>
            </a:r>
            <a:r>
              <a:rPr lang="en-US" altLang="en-US" sz="2400" dirty="0" err="1" smtClean="0">
                <a:solidFill>
                  <a:srgbClr val="7F7F7F"/>
                </a:solidFill>
                <a:latin typeface="Candara" pitchFamily="34" charset="0"/>
              </a:rPr>
              <a:t>techno</a:t>
            </a:r>
            <a:r>
              <a:rPr lang="en-US" altLang="en-US" sz="2400" b="1" dirty="0" err="1" smtClean="0">
                <a:solidFill>
                  <a:srgbClr val="161645"/>
                </a:solidFill>
                <a:latin typeface="Candara" pitchFamily="34" charset="0"/>
              </a:rPr>
              <a:t>L</a:t>
            </a:r>
            <a:r>
              <a:rPr lang="en-US" altLang="en-US" sz="2400" dirty="0" err="1" smtClean="0">
                <a:solidFill>
                  <a:srgbClr val="7F7F7F"/>
                </a:solidFill>
                <a:latin typeface="Candara" pitchFamily="34" charset="0"/>
              </a:rPr>
              <a:t>ogies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> and </a:t>
            </a:r>
            <a:r>
              <a:rPr lang="en-US" altLang="en-US" sz="2400" b="1" dirty="0" err="1" smtClean="0">
                <a:solidFill>
                  <a:srgbClr val="161645"/>
                </a:solidFill>
                <a:latin typeface="Candara" pitchFamily="34" charset="0"/>
              </a:rPr>
              <a:t>A</a:t>
            </a:r>
            <a:r>
              <a:rPr lang="en-US" altLang="en-US" sz="2400" dirty="0" err="1" smtClean="0">
                <a:solidFill>
                  <a:srgbClr val="7F7F7F"/>
                </a:solidFill>
                <a:latin typeface="Candara" pitchFamily="34" charset="0"/>
              </a:rPr>
              <a:t>grobiodiversity</a:t>
            </a:r>
            <a: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  <a:t/>
            </a:r>
            <a:br>
              <a:rPr lang="en-US" altLang="en-US" sz="2400" dirty="0" smtClean="0">
                <a:solidFill>
                  <a:srgbClr val="7F7F7F"/>
                </a:solidFill>
                <a:latin typeface="Candara" pitchFamily="34" charset="0"/>
              </a:rPr>
            </a:br>
            <a:endParaRPr lang="en-US" altLang="en-US" sz="2400" b="1" dirty="0" smtClean="0">
              <a:solidFill>
                <a:srgbClr val="161645"/>
              </a:solidFill>
              <a:latin typeface="Candara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35696" y="3213100"/>
            <a:ext cx="7065417" cy="1503363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2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ndara" pitchFamily="34" charset="0"/>
                <a:ea typeface="+mn-ea"/>
              </a:rPr>
              <a:t>&lt;Name of the Solution&gt;</a:t>
            </a:r>
            <a:endParaRPr lang="en-US" sz="32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Candara" pitchFamily="34" charset="0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4595633"/>
            <a:ext cx="51700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1813" indent="-531813" algn="ctr"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  <a:ea typeface="+mj-ea"/>
                <a:cs typeface="+mj-cs"/>
              </a:rPr>
              <a:t>&lt;Team Members&gt;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2555776" y="2381234"/>
            <a:ext cx="6345337" cy="75973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en-US" sz="3200" b="1" dirty="0" smtClean="0">
                <a:solidFill>
                  <a:srgbClr val="808000"/>
                </a:solidFill>
                <a:latin typeface="Candara" pitchFamily="34" charset="0"/>
                <a:ea typeface="+mn-ea"/>
              </a:rPr>
              <a:t>Solution Pitch</a:t>
            </a:r>
            <a:endParaRPr lang="en-US" sz="3200" b="1" dirty="0" smtClean="0">
              <a:solidFill>
                <a:srgbClr val="808000"/>
              </a:solidFill>
              <a:latin typeface="Candara" pitchFamily="34" charset="0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9811" y="5149631"/>
            <a:ext cx="65913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srgbClr val="808000"/>
                </a:solidFill>
                <a:latin typeface="Candara" pitchFamily="34" charset="0"/>
                <a:cs typeface="+mn-cs"/>
              </a:rPr>
              <a:t>1st CAPSELLA </a:t>
            </a:r>
            <a:r>
              <a:rPr lang="en-US" sz="2400" b="1" dirty="0" smtClean="0">
                <a:solidFill>
                  <a:srgbClr val="808000"/>
                </a:solidFill>
                <a:latin typeface="Candara" pitchFamily="34" charset="0"/>
                <a:cs typeface="+mn-cs"/>
              </a:rPr>
              <a:t>Hackathon</a:t>
            </a:r>
            <a:endParaRPr lang="en-US" sz="1600" dirty="0" smtClean="0">
              <a:solidFill>
                <a:srgbClr val="808000"/>
              </a:solidFill>
              <a:latin typeface="Candara" pitchFamily="34" charset="0"/>
            </a:endParaRPr>
          </a:p>
          <a:p>
            <a:pPr algn="r">
              <a:defRPr/>
            </a:pPr>
            <a:r>
              <a:rPr lang="en-US" dirty="0" smtClean="0">
                <a:solidFill>
                  <a:srgbClr val="808000"/>
                </a:solidFill>
                <a:latin typeface="Candara" pitchFamily="34" charset="0"/>
              </a:rPr>
              <a:t>2</a:t>
            </a:r>
            <a:r>
              <a:rPr lang="en-US" baseline="30000" dirty="0" smtClean="0">
                <a:solidFill>
                  <a:srgbClr val="808000"/>
                </a:solidFill>
                <a:latin typeface="Candara" pitchFamily="34" charset="0"/>
              </a:rPr>
              <a:t>nd</a:t>
            </a:r>
            <a:r>
              <a:rPr lang="en-US" dirty="0" smtClean="0">
                <a:solidFill>
                  <a:srgbClr val="808000"/>
                </a:solidFill>
                <a:latin typeface="Candara" pitchFamily="34" charset="0"/>
              </a:rPr>
              <a:t> of December </a:t>
            </a:r>
            <a:r>
              <a:rPr lang="en-US" dirty="0">
                <a:solidFill>
                  <a:srgbClr val="808000"/>
                </a:solidFill>
                <a:latin typeface="Candara" pitchFamily="34" charset="0"/>
              </a:rPr>
              <a:t>2016, Athens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1079847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latin typeface="Candara" pitchFamily="34" charset="0"/>
              </a:rPr>
              <a:t>Your Solution</a:t>
            </a:r>
            <a:r>
              <a:rPr lang="en-US" sz="4400" b="1" dirty="0" smtClean="0">
                <a:latin typeface="Candara" pitchFamily="34" charset="0"/>
              </a:rPr>
              <a:t/>
            </a:r>
            <a:br>
              <a:rPr lang="en-US" sz="4400" b="1" dirty="0" smtClean="0">
                <a:latin typeface="Candara" pitchFamily="34" charset="0"/>
              </a:rPr>
            </a:b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ndara" pitchFamily="34" charset="0"/>
              </a:rPr>
              <a:t>1st CAPSELLA Hackathon, </a:t>
            </a:r>
            <a:r>
              <a:rPr lang="en-US" dirty="0" smtClean="0">
                <a:latin typeface="Candara" pitchFamily="34" charset="0"/>
              </a:rPr>
              <a:t>2 December </a:t>
            </a:r>
            <a:r>
              <a:rPr lang="en-US" dirty="0">
                <a:latin typeface="Candara" pitchFamily="34" charset="0"/>
              </a:rPr>
              <a:t>2016, Athens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46E47-396B-4894-A486-3AE6DA237DCC}" type="slidenum">
              <a:rPr lang="en-US" altLang="en-US" smtClean="0">
                <a:solidFill>
                  <a:srgbClr val="898989"/>
                </a:solidFill>
                <a:latin typeface="Candara" pitchFamily="34" charset="0"/>
              </a:rPr>
              <a:pPr/>
              <a:t>2</a:t>
            </a:fld>
            <a:endParaRPr lang="en-US" altLang="en-US" dirty="0" smtClean="0">
              <a:solidFill>
                <a:srgbClr val="898989"/>
              </a:solidFill>
              <a:latin typeface="Candara" pitchFamily="34" charset="0"/>
            </a:endParaRPr>
          </a:p>
        </p:txBody>
      </p:sp>
      <p:sp>
        <p:nvSpPr>
          <p:cNvPr id="5" name="Shape 41"/>
          <p:cNvSpPr txBox="1">
            <a:spLocks/>
          </p:cNvSpPr>
          <p:nvPr/>
        </p:nvSpPr>
        <p:spPr>
          <a:xfrm>
            <a:off x="467544" y="1556792"/>
            <a:ext cx="8229600" cy="45355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dk1"/>
              </a:buClr>
              <a:buSzPct val="36666"/>
              <a:buFont typeface="Arial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Explain briefly your proposed solution and the practical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 implementation until now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1439887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latin typeface="Candara" pitchFamily="34" charset="0"/>
              </a:rPr>
              <a:t>What Open Data Source are you using? </a:t>
            </a: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ndara" pitchFamily="34" charset="0"/>
              </a:rPr>
              <a:t>1st CAPSELLA Hackathon, </a:t>
            </a:r>
            <a:r>
              <a:rPr lang="en-US" dirty="0" smtClean="0">
                <a:latin typeface="Candara" pitchFamily="34" charset="0"/>
              </a:rPr>
              <a:t>2 December </a:t>
            </a:r>
            <a:r>
              <a:rPr lang="en-US" dirty="0">
                <a:latin typeface="Candara" pitchFamily="34" charset="0"/>
              </a:rPr>
              <a:t>2016, Athens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46E47-396B-4894-A486-3AE6DA237DCC}" type="slidenum">
              <a:rPr lang="en-US" altLang="en-US" smtClean="0">
                <a:solidFill>
                  <a:srgbClr val="898989"/>
                </a:solidFill>
                <a:latin typeface="Candara" pitchFamily="34" charset="0"/>
              </a:rPr>
              <a:pPr/>
              <a:t>3</a:t>
            </a:fld>
            <a:endParaRPr lang="en-US" altLang="en-US" dirty="0" smtClean="0">
              <a:solidFill>
                <a:srgbClr val="898989"/>
              </a:solidFill>
              <a:latin typeface="Candara" pitchFamily="34" charset="0"/>
            </a:endParaRPr>
          </a:p>
        </p:txBody>
      </p:sp>
      <p:sp>
        <p:nvSpPr>
          <p:cNvPr id="5" name="Shape 41"/>
          <p:cNvSpPr txBox="1">
            <a:spLocks/>
          </p:cNvSpPr>
          <p:nvPr/>
        </p:nvSpPr>
        <p:spPr>
          <a:xfrm>
            <a:off x="457200" y="1845777"/>
            <a:ext cx="8229600" cy="45355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dk1"/>
              </a:buClr>
              <a:buSzPct val="36666"/>
              <a:buFont typeface="Arial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Explain briefly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 the open data sources that you are using for your solution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1439887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latin typeface="Candara" pitchFamily="34" charset="0"/>
              </a:rPr>
              <a:t>What is so special about you?</a:t>
            </a: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ndara" pitchFamily="34" charset="0"/>
              </a:rPr>
              <a:t>1st CAPSELLA Hackathon, </a:t>
            </a:r>
            <a:r>
              <a:rPr lang="en-US" dirty="0" smtClean="0">
                <a:latin typeface="Candara" pitchFamily="34" charset="0"/>
              </a:rPr>
              <a:t>2 December </a:t>
            </a:r>
            <a:r>
              <a:rPr lang="en-US" dirty="0">
                <a:latin typeface="Candara" pitchFamily="34" charset="0"/>
              </a:rPr>
              <a:t>2016, Athens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46E47-396B-4894-A486-3AE6DA237DCC}" type="slidenum">
              <a:rPr lang="en-US" altLang="en-US" smtClean="0">
                <a:solidFill>
                  <a:srgbClr val="898989"/>
                </a:solidFill>
                <a:latin typeface="Candara" pitchFamily="34" charset="0"/>
              </a:rPr>
              <a:pPr/>
              <a:t>4</a:t>
            </a:fld>
            <a:endParaRPr lang="en-US" altLang="en-US" dirty="0" smtClean="0">
              <a:solidFill>
                <a:srgbClr val="898989"/>
              </a:solidFill>
              <a:latin typeface="Candara" pitchFamily="34" charset="0"/>
            </a:endParaRPr>
          </a:p>
        </p:txBody>
      </p:sp>
      <p:sp>
        <p:nvSpPr>
          <p:cNvPr id="5" name="Shape 41"/>
          <p:cNvSpPr txBox="1">
            <a:spLocks/>
          </p:cNvSpPr>
          <p:nvPr/>
        </p:nvSpPr>
        <p:spPr>
          <a:xfrm>
            <a:off x="457200" y="1845777"/>
            <a:ext cx="8229600" cy="45355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Arial" charset="0"/>
                <a:cs typeface="+mn-cs"/>
              </a:rPr>
              <a:t>What is your ‘magic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Arial" charset="0"/>
                <a:cs typeface="+mn-cs"/>
              </a:rPr>
              <a:t>’ (originality)?</a:t>
            </a:r>
          </a:p>
          <a:p>
            <a:pPr lvl="0">
              <a:spcBef>
                <a:spcPts val="0"/>
              </a:spcBef>
            </a:pPr>
            <a:endParaRPr lang="en-US" sz="3200" dirty="0" smtClean="0">
              <a:solidFill>
                <a:schemeClr val="bg2">
                  <a:lumMod val="75000"/>
                </a:schemeClr>
              </a:solidFill>
              <a:latin typeface="Candara" pitchFamily="34" charset="0"/>
              <a:ea typeface="Arial" charset="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Arial" charset="0"/>
                <a:cs typeface="+mn-cs"/>
              </a:rPr>
              <a:t>How are you different from your competitors (innovation)?</a:t>
            </a:r>
            <a:endParaRPr lang="en-US" sz="3200" dirty="0" smtClean="0">
              <a:solidFill>
                <a:schemeClr val="bg2">
                  <a:lumMod val="75000"/>
                </a:schemeClr>
              </a:solidFill>
              <a:latin typeface="Candara" pitchFamily="34" charset="0"/>
              <a:ea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1439887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latin typeface="Candara" pitchFamily="34" charset="0"/>
              </a:rPr>
              <a:t>What </a:t>
            </a:r>
            <a:r>
              <a:rPr lang="en-US" sz="4800" b="1" dirty="0" smtClean="0">
                <a:latin typeface="Candara" pitchFamily="34" charset="0"/>
              </a:rPr>
              <a:t>is your revenue model and market</a:t>
            </a: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ndara" pitchFamily="34" charset="0"/>
              </a:rPr>
              <a:t>1st CAPSELLA Hackathon, </a:t>
            </a:r>
            <a:r>
              <a:rPr lang="en-US" dirty="0" smtClean="0">
                <a:latin typeface="Candara" pitchFamily="34" charset="0"/>
              </a:rPr>
              <a:t>2 December </a:t>
            </a:r>
            <a:r>
              <a:rPr lang="en-US" dirty="0">
                <a:latin typeface="Candara" pitchFamily="34" charset="0"/>
              </a:rPr>
              <a:t>2016, Athens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46E47-396B-4894-A486-3AE6DA237DCC}" type="slidenum">
              <a:rPr lang="en-US" altLang="en-US" smtClean="0">
                <a:solidFill>
                  <a:srgbClr val="898989"/>
                </a:solidFill>
                <a:latin typeface="Candara" pitchFamily="34" charset="0"/>
              </a:rPr>
              <a:pPr/>
              <a:t>5</a:t>
            </a:fld>
            <a:endParaRPr lang="en-US" altLang="en-US" dirty="0" smtClean="0">
              <a:solidFill>
                <a:srgbClr val="898989"/>
              </a:solidFill>
              <a:latin typeface="Candara" pitchFamily="34" charset="0"/>
            </a:endParaRPr>
          </a:p>
        </p:txBody>
      </p:sp>
      <p:sp>
        <p:nvSpPr>
          <p:cNvPr id="5" name="Shape 41"/>
          <p:cNvSpPr txBox="1">
            <a:spLocks/>
          </p:cNvSpPr>
          <p:nvPr/>
        </p:nvSpPr>
        <p:spPr>
          <a:xfrm>
            <a:off x="457200" y="1845777"/>
            <a:ext cx="8229600" cy="45355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How will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 you make money 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solidFill>
                <a:schemeClr val="bg2">
                  <a:lumMod val="75000"/>
                </a:schemeClr>
              </a:solidFill>
              <a:latin typeface="Candara" pitchFamily="34" charset="0"/>
              <a:ea typeface="Arial" charset="0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Arial" charset="0"/>
                <a:cs typeface="+mn-cs"/>
              </a:rPr>
              <a:t>What is the market segment and size you are addressing?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162</Words>
  <Application>Microsoft Office PowerPoint</Application>
  <PresentationFormat>On-screen Show (4:3)</PresentationFormat>
  <Paragraphs>30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Struttura predefinita</vt:lpstr>
      <vt:lpstr>Custom Design</vt:lpstr>
      <vt:lpstr>Collective Awareness PlatformS for Environmentally-sound Land management based on data technoLogies and Agrobiodiversity </vt:lpstr>
      <vt:lpstr>Your Solution </vt:lpstr>
      <vt:lpstr>What Open Data Source are you using? </vt:lpstr>
      <vt:lpstr>What is so special about you?</vt:lpstr>
      <vt:lpstr>What is your revenue model and market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</dc:creator>
  <cp:lastModifiedBy>Panagiotis</cp:lastModifiedBy>
  <cp:revision>140</cp:revision>
  <cp:lastPrinted>2016-03-15T12:21:42Z</cp:lastPrinted>
  <dcterms:created xsi:type="dcterms:W3CDTF">2016-01-26T08:48:27Z</dcterms:created>
  <dcterms:modified xsi:type="dcterms:W3CDTF">2016-12-01T12:41:11Z</dcterms:modified>
</cp:coreProperties>
</file>